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1F23-0D5E-406B-A58F-1840718F5DF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C72E-56F2-4067-8F62-7C3585FAA9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Types of Location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we find places on maps?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2895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724400"/>
            <a:ext cx="28194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876800"/>
            <a:ext cx="2781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81000"/>
            <a:ext cx="2171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Comic Sans MS" pitchFamily="66" charset="0"/>
              </a:rPr>
              <a:t>Lattitude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What is Latitude?</a:t>
            </a:r>
          </a:p>
          <a:p>
            <a:r>
              <a:rPr lang="en-US" dirty="0" smtClean="0">
                <a:latin typeface="Comic Sans MS" pitchFamily="66" charset="0"/>
              </a:rPr>
              <a:t>Lines of latitude run </a:t>
            </a:r>
            <a:r>
              <a:rPr lang="en-US" b="1" i="1" dirty="0" smtClean="0">
                <a:latin typeface="Comic Sans MS" pitchFamily="66" charset="0"/>
              </a:rPr>
              <a:t>east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 </a:t>
            </a:r>
            <a:r>
              <a:rPr lang="en-US" b="1" i="1" dirty="0" smtClean="0">
                <a:latin typeface="Comic Sans MS" pitchFamily="66" charset="0"/>
              </a:rPr>
              <a:t>west</a:t>
            </a:r>
            <a:r>
              <a:rPr lang="en-US" i="1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Latitude is measured in degrees.</a:t>
            </a:r>
          </a:p>
          <a:p>
            <a:r>
              <a:rPr lang="en-US" dirty="0" smtClean="0">
                <a:latin typeface="Comic Sans MS" pitchFamily="66" charset="0"/>
              </a:rPr>
              <a:t>Latitude lines are also called parallels.</a:t>
            </a:r>
          </a:p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b="1" i="1" dirty="0" smtClean="0">
                <a:latin typeface="Comic Sans MS" pitchFamily="66" charset="0"/>
              </a:rPr>
              <a:t>Equator</a:t>
            </a:r>
            <a:r>
              <a:rPr lang="en-US" dirty="0" smtClean="0">
                <a:latin typeface="Comic Sans MS" pitchFamily="66" charset="0"/>
              </a:rPr>
              <a:t> is at 0 degrees latitude.</a:t>
            </a:r>
          </a:p>
          <a:p>
            <a:r>
              <a:rPr lang="en-US" dirty="0" smtClean="0">
                <a:latin typeface="Comic Sans MS" pitchFamily="66" charset="0"/>
              </a:rPr>
              <a:t>Lines of latitude locate places </a:t>
            </a:r>
            <a:r>
              <a:rPr lang="en-US" b="1" i="1" dirty="0" smtClean="0">
                <a:latin typeface="Comic Sans MS" pitchFamily="66" charset="0"/>
              </a:rPr>
              <a:t>North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or </a:t>
            </a:r>
            <a:r>
              <a:rPr lang="en-US" b="1" i="1" dirty="0" smtClean="0">
                <a:latin typeface="Comic Sans MS" pitchFamily="66" charset="0"/>
              </a:rPr>
              <a:t>South</a:t>
            </a:r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of the Equator.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52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029200"/>
            <a:ext cx="16287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2895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00600" y="22098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9400" y="22098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0200" y="2819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4290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2600" y="40386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5600" y="44958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51054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Longitude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What is Longitude?</a:t>
            </a:r>
          </a:p>
          <a:p>
            <a:r>
              <a:rPr lang="en-US" dirty="0" smtClean="0">
                <a:latin typeface="Comic Sans MS" pitchFamily="66" charset="0"/>
              </a:rPr>
              <a:t>Lines of longitude run </a:t>
            </a:r>
            <a:r>
              <a:rPr lang="en-US" i="1" dirty="0" smtClean="0">
                <a:latin typeface="Comic Sans MS" pitchFamily="66" charset="0"/>
              </a:rPr>
              <a:t>North and South.</a:t>
            </a:r>
          </a:p>
          <a:p>
            <a:r>
              <a:rPr lang="en-US" dirty="0" smtClean="0">
                <a:latin typeface="Comic Sans MS" pitchFamily="66" charset="0"/>
              </a:rPr>
              <a:t>They are also called </a:t>
            </a:r>
            <a:r>
              <a:rPr lang="en-US" i="1" dirty="0" smtClean="0">
                <a:latin typeface="Comic Sans MS" pitchFamily="66" charset="0"/>
              </a:rPr>
              <a:t>Meridians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i="1" dirty="0" smtClean="0">
                <a:latin typeface="Comic Sans MS" pitchFamily="66" charset="0"/>
              </a:rPr>
              <a:t>Prime Meridian</a:t>
            </a:r>
            <a:r>
              <a:rPr lang="en-US" dirty="0" smtClean="0">
                <a:latin typeface="Comic Sans MS" pitchFamily="66" charset="0"/>
              </a:rPr>
              <a:t> is 0 degrees longitude.</a:t>
            </a:r>
          </a:p>
          <a:p>
            <a:r>
              <a:rPr lang="en-US" dirty="0" smtClean="0">
                <a:latin typeface="Comic Sans MS" pitchFamily="66" charset="0"/>
              </a:rPr>
              <a:t>Lines of longitude locate places </a:t>
            </a:r>
            <a:r>
              <a:rPr lang="en-US" i="1" dirty="0" smtClean="0">
                <a:latin typeface="Comic Sans MS" pitchFamily="66" charset="0"/>
              </a:rPr>
              <a:t>east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i="1" dirty="0" smtClean="0">
                <a:latin typeface="Comic Sans MS" pitchFamily="66" charset="0"/>
              </a:rPr>
              <a:t>west</a:t>
            </a:r>
            <a:r>
              <a:rPr lang="en-US" dirty="0" smtClean="0">
                <a:latin typeface="Comic Sans MS" pitchFamily="66" charset="0"/>
              </a:rPr>
              <a:t> of the prime meridian. </a:t>
            </a:r>
          </a:p>
          <a:p>
            <a:r>
              <a:rPr lang="en-US" dirty="0" smtClean="0">
                <a:latin typeface="Comic Sans MS" pitchFamily="66" charset="0"/>
              </a:rPr>
              <a:t>There are 180 degree of east longitude and 180 degrees of west longitude.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22098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2133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2819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3200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38100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42672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135555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1240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Absolute Location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Latitude and Longitude lines cross to form a grid.</a:t>
            </a:r>
          </a:p>
          <a:p>
            <a:r>
              <a:rPr lang="en-US" dirty="0" smtClean="0">
                <a:latin typeface="Comic Sans MS" pitchFamily="66" charset="0"/>
              </a:rPr>
              <a:t>Every place in the world has one exact spot on the grid.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This is called absolute location.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191000"/>
            <a:ext cx="2971800" cy="24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Relative Location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Another type of location is Relative Location. </a:t>
            </a:r>
          </a:p>
          <a:p>
            <a:r>
              <a:rPr lang="en-US" dirty="0" smtClean="0">
                <a:latin typeface="Comic Sans MS" pitchFamily="66" charset="0"/>
              </a:rPr>
              <a:t>It’s called relative location because you describe a location based on its relation to another spot. 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For example: Subway is behind the car wash.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Ex: </a:t>
            </a:r>
            <a:r>
              <a:rPr lang="en-US" dirty="0" err="1" smtClean="0">
                <a:latin typeface="Comic Sans MS" pitchFamily="66" charset="0"/>
              </a:rPr>
              <a:t>Ullin</a:t>
            </a:r>
            <a:r>
              <a:rPr lang="en-US" dirty="0" smtClean="0">
                <a:latin typeface="Comic Sans MS" pitchFamily="66" charset="0"/>
              </a:rPr>
              <a:t> is north of </a:t>
            </a:r>
            <a:r>
              <a:rPr lang="en-US" dirty="0" err="1" smtClean="0">
                <a:latin typeface="Comic Sans MS" pitchFamily="66" charset="0"/>
              </a:rPr>
              <a:t>Karnak</a:t>
            </a:r>
            <a:r>
              <a:rPr lang="en-US" dirty="0" smtClean="0">
                <a:latin typeface="Comic Sans MS" pitchFamily="66" charset="0"/>
              </a:rPr>
              <a:t>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2067799" cy="144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Types of Location</vt:lpstr>
      <vt:lpstr>Lattitude</vt:lpstr>
      <vt:lpstr>Longitude</vt:lpstr>
      <vt:lpstr>Absolute Location</vt:lpstr>
      <vt:lpstr>Relative Location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Location</dc:title>
  <dc:creator>Jen</dc:creator>
  <cp:lastModifiedBy>Jen</cp:lastModifiedBy>
  <cp:revision>5</cp:revision>
  <dcterms:created xsi:type="dcterms:W3CDTF">2014-08-13T20:37:14Z</dcterms:created>
  <dcterms:modified xsi:type="dcterms:W3CDTF">2014-08-13T21:22:04Z</dcterms:modified>
</cp:coreProperties>
</file>